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8" r:id="rId3"/>
    <p:sldId id="267" r:id="rId4"/>
    <p:sldId id="270" r:id="rId5"/>
    <p:sldId id="271" r:id="rId6"/>
    <p:sldId id="277" r:id="rId7"/>
    <p:sldId id="256" r:id="rId8"/>
    <p:sldId id="258" r:id="rId9"/>
    <p:sldId id="257" r:id="rId10"/>
    <p:sldId id="259" r:id="rId11"/>
    <p:sldId id="260" r:id="rId12"/>
    <p:sldId id="261" r:id="rId13"/>
    <p:sldId id="262" r:id="rId14"/>
    <p:sldId id="263" r:id="rId15"/>
    <p:sldId id="274" r:id="rId16"/>
    <p:sldId id="273" r:id="rId17"/>
    <p:sldId id="275" r:id="rId18"/>
    <p:sldId id="276" r:id="rId19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3E18-31C8-48DF-BCAE-2BB8BED5AB67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0EF3-0BD5-44EE-BF18-562A4184D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5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3E18-31C8-48DF-BCAE-2BB8BED5AB67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0EF3-0BD5-44EE-BF18-562A4184D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87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3E18-31C8-48DF-BCAE-2BB8BED5AB67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0EF3-0BD5-44EE-BF18-562A4184D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3E18-31C8-48DF-BCAE-2BB8BED5AB67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0EF3-0BD5-44EE-BF18-562A4184D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1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3E18-31C8-48DF-BCAE-2BB8BED5AB67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0EF3-0BD5-44EE-BF18-562A4184D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04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3E18-31C8-48DF-BCAE-2BB8BED5AB67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0EF3-0BD5-44EE-BF18-562A4184D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1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3E18-31C8-48DF-BCAE-2BB8BED5AB67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0EF3-0BD5-44EE-BF18-562A4184D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68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3E18-31C8-48DF-BCAE-2BB8BED5AB67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0EF3-0BD5-44EE-BF18-562A4184D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3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3E18-31C8-48DF-BCAE-2BB8BED5AB67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0EF3-0BD5-44EE-BF18-562A4184D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14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3E18-31C8-48DF-BCAE-2BB8BED5AB67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0EF3-0BD5-44EE-BF18-562A4184D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56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3E18-31C8-48DF-BCAE-2BB8BED5AB67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0EF3-0BD5-44EE-BF18-562A4184D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67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63E18-31C8-48DF-BCAE-2BB8BED5AB67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90EF3-0BD5-44EE-BF18-562A4184D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4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7.xm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7.xm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7.xm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slide" Target="slide7.xm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7.xm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8.xml"/><Relationship Id="rId7" Type="http://schemas.openxmlformats.org/officeDocument/2006/relationships/slide" Target="slide1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10" Type="http://schemas.openxmlformats.org/officeDocument/2006/relationships/slide" Target="slide15.xml"/><Relationship Id="rId4" Type="http://schemas.openxmlformats.org/officeDocument/2006/relationships/slide" Target="slide12.xml"/><Relationship Id="rId9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7.xm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7.xm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27399" y="942541"/>
            <a:ext cx="7512051" cy="519853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EB500"/>
                </a:solidFill>
              </a:rPr>
              <a:t>CHÀO MỪNG THẦY CÔ VÀ CÁC EM </a:t>
            </a:r>
          </a:p>
        </p:txBody>
      </p:sp>
      <p:sp>
        <p:nvSpPr>
          <p:cNvPr id="6" name="Rectangle 5"/>
          <p:cNvSpPr/>
          <p:nvPr/>
        </p:nvSpPr>
        <p:spPr>
          <a:xfrm>
            <a:off x="3627670" y="2952512"/>
            <a:ext cx="691150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</a:rPr>
              <a:t>ĐẾN VỚI TIẾT HỌC HÔM NAY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53875" y="3833497"/>
            <a:ext cx="3967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: 4A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16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\Pictures\123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20007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b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79542" y="36573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/ 2015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11102650" y="6103487"/>
            <a:ext cx="927281" cy="59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au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8644" y="6092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0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\Pictures\123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688" y="1247022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b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 – 2016?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12876" y="35643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10998647" y="6136946"/>
            <a:ext cx="927281" cy="59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au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8294" y="6136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\Pictures\123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7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176" y="1420007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b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 – 2016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55176" y="38355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11107135" y="6102562"/>
            <a:ext cx="927281" cy="59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au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3565" y="6091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0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\Pictures\123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20007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b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50403" y="35027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2016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11057725" y="6140236"/>
            <a:ext cx="927281" cy="59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au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45014" y="6129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\Pictures\123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6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183" y="1682917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b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52979" y="4028615"/>
            <a:ext cx="67714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11045142" y="6089499"/>
            <a:ext cx="927281" cy="59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au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8240" y="6144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3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CH BAN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176" y="151326"/>
            <a:ext cx="11648539" cy="654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5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M\Pictures\12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246383" y="1906302"/>
            <a:ext cx="70982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4751" y="2900837"/>
            <a:ext cx="934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EM MUỐN NÓI,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EM NÊN LÀM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p chung ta doan k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451" y="202842"/>
            <a:ext cx="11481112" cy="64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0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34972" y="2552400"/>
            <a:ext cx="8456769" cy="556129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EB500"/>
                </a:solidFill>
              </a:rPr>
              <a:t>CHÂN 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EB500"/>
                </a:solidFill>
              </a:rPr>
              <a:t>THÀNH CẢM ƠN </a:t>
            </a:r>
          </a:p>
          <a:p>
            <a:pPr algn="ctr">
              <a:defRPr/>
            </a:pP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EB500"/>
                </a:solidFill>
              </a:rPr>
              <a:t>QUÝ THẦY 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EB500"/>
                </a:solidFill>
              </a:rPr>
              <a:t>CÔ VÀ CÁC EM </a:t>
            </a:r>
          </a:p>
        </p:txBody>
      </p:sp>
    </p:spTree>
    <p:extLst>
      <p:ext uri="{BB962C8B-B14F-4D97-AF65-F5344CB8AC3E}">
        <p14:creationId xmlns:p14="http://schemas.microsoft.com/office/powerpoint/2010/main" val="4936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eu truong em c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M\Pictures\12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1686965" y="1053283"/>
            <a:ext cx="88180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2400932" y="2659559"/>
            <a:ext cx="70982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TẬP THỂ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817808" y="3651125"/>
            <a:ext cx="1026446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TRƯỜNG MẾN YÊU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0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M\Pictures\12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2336537" y="1249477"/>
            <a:ext cx="70982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0620" y="2105561"/>
            <a:ext cx="8345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TRUYỀN THỐNG VÀ THÀNH TÍCH CỦA NHÀ TRƯỜNG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5921" y="4062924"/>
            <a:ext cx="9890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0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M\Pictures\12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246383" y="1906302"/>
            <a:ext cx="70982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4751" y="2900837"/>
            <a:ext cx="9341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BỨC TRANH BÍ ẨN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36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M\Pictures\12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285019" y="1030539"/>
            <a:ext cx="70982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1194" y="1983348"/>
            <a:ext cx="99296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Chia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may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79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67928" y="743752"/>
            <a:ext cx="11251848" cy="5380320"/>
            <a:chOff x="467928" y="743752"/>
            <a:chExt cx="11251848" cy="538032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28" y="743752"/>
              <a:ext cx="11251848" cy="538032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1350557">
              <a:off x="3047614" y="2363748"/>
              <a:ext cx="65939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48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Thạch</a:t>
              </a:r>
              <a:r>
                <a:rPr lang="en-US" sz="48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48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 </a:t>
              </a:r>
              <a:r>
                <a:rPr lang="en-US" sz="48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48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48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467928" y="755090"/>
            <a:ext cx="3060882" cy="26562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528810" y="3383517"/>
            <a:ext cx="3060882" cy="26878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6589692" y="746700"/>
            <a:ext cx="3060882" cy="26368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6589692" y="3400025"/>
            <a:ext cx="3060882" cy="26713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6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67928" y="3400025"/>
            <a:ext cx="3060882" cy="26713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3528810" y="743752"/>
            <a:ext cx="3060882" cy="26412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9650574" y="745225"/>
            <a:ext cx="2069202" cy="53261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7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7" name="Right Arrow 6">
            <a:hlinkClick r:id="rId10" action="ppaction://hlinksldjump"/>
          </p:cNvPr>
          <p:cNvSpPr/>
          <p:nvPr/>
        </p:nvSpPr>
        <p:spPr>
          <a:xfrm>
            <a:off x="10895527" y="6259132"/>
            <a:ext cx="566671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1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\Pictures\123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2886"/>
            <a:ext cx="10907333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6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20037" y="3938252"/>
            <a:ext cx="4313349" cy="1002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37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10890159" y="6120092"/>
            <a:ext cx="927281" cy="59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a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3303" y="6109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\Pictures\123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287" y="-1287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57912"/>
            <a:ext cx="10515600" cy="174390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6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b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 – 2016,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26061" y="3547904"/>
            <a:ext cx="42893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10919977" y="6027965"/>
            <a:ext cx="927281" cy="598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au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25878" y="6027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9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7&quot;/&gt;&lt;property id=&quot;20307&quot; value=&quot;256&quot;/&gt;&lt;/object&gt;&lt;object type=&quot;3&quot; unique_id=&quot;10005&quot;&gt;&lt;property id=&quot;20148&quot; value=&quot;5&quot;/&gt;&lt;property id=&quot;20300&quot; value=&quot;Slide 8 - &amp;quot;Câu hỏi 1:  Trường Tiểu học Thạch Bàn A có bao nhiêu phòng học  và phòng chức năng?&amp;quot;&quot;/&gt;&lt;property id=&quot;20307&quot; value=&quot;258&quot;/&gt;&lt;/object&gt;&lt;object type=&quot;3&quot; unique_id=&quot;10006&quot;&gt;&lt;property id=&quot;20148&quot; value=&quot;5&quot;/&gt;&lt;property id=&quot;20300&quot; value=&quot;Slide 9 - &amp;quot;Câu hỏi 2:  Trong năm học 2015 – 2016, trường có mấy thầy, cô giáo đạt danh hiệu giáo viên dạy giỏi cấp quận?&amp;quot;&quot;/&gt;&lt;property id=&quot;20307&quot; value=&quot;257&quot;/&gt;&lt;/object&gt;&lt;object type=&quot;3&quot; unique_id=&quot;10007&quot;&gt;&lt;property id=&quot;20148&quot; value=&quot;5&quot;/&gt;&lt;property id=&quot;20300&quot; value=&quot;Slide 10 - &amp;quot;Câu hỏi 3:  Trường Tiểu học Thạch Bàn A được chính thức thành lập khi nào?&amp;quot;&quot;/&gt;&lt;property id=&quot;20307&quot; value=&quot;259&quot;/&gt;&lt;/object&gt;&lt;object type=&quot;3&quot; unique_id=&quot;10008&quot;&gt;&lt;property id=&quot;20148&quot; value=&quot;5&quot;/&gt;&lt;property id=&quot;20300&quot; value=&quot;Slide 11 - &amp;quot;Câu hỏi 4:  Cô giáo nào của trường đạt giải ba cuộc thi “Cô giáo tài năng duyên dáng” cấp cụm năm học 2015 – 2016?&quot;/&gt;&lt;property id=&quot;20307&quot; value=&quot;260&quot;/&gt;&lt;/object&gt;&lt;object type=&quot;3&quot; unique_id=&quot;10009&quot;&gt;&lt;property id=&quot;20148&quot; value=&quot;5&quot;/&gt;&lt;property id=&quot;20300&quot; value=&quot;Slide 12 - &amp;quot;Câu hỏi 5:  Thành tích cao nhất về học tập của học sinh nhà trường trong năm học 2015 – 2016 là gì?&amp;quot;&quot;/&gt;&lt;property id=&quot;20307&quot; value=&quot;261&quot;/&gt;&lt;/object&gt;&lt;object type=&quot;3&quot; unique_id=&quot;10010&quot;&gt;&lt;property id=&quot;20148&quot; value=&quot;5&quot;/&gt;&lt;property id=&quot;20300&quot; value=&quot;Slide 13 - &amp;quot;Câu hỏi 6:  Trường Tiểu học Thạch Bàn A được công nhận lại chuẩn quốc gia mức độ 1 vào năm nào?&amp;quot;&quot;/&gt;&lt;property id=&quot;20307&quot; value=&quot;262&quot;/&gt;&lt;/object&gt;&lt;object type=&quot;3&quot; unique_id=&quot;10011&quot;&gt;&lt;property id=&quot;20148&quot; value=&quot;5&quot;/&gt;&lt;property id=&quot;20300&quot; value=&quot;Slide 14 - &amp;quot;Câu hỏi 7:  Bạn Đặng Nhật Linh – học sinh lớp 5C đã đạt giải ba cấp thành phố cuộc thi Sáng tạo thanh thiếu niên n&quot;/&gt;&lt;property id=&quot;20307&quot; value=&quot;263&quot;/&gt;&lt;/object&gt;&lt;object type=&quot;3&quot; unique_id=&quot;10557&quot;&gt;&lt;property id=&quot;20148&quot; value=&quot;5&quot;/&gt;&lt;property id=&quot;20300&quot; value=&quot;Slide 1&quot;/&gt;&lt;property id=&quot;20307&quot; value=&quot;265&quot;/&gt;&lt;/object&gt;&lt;object type=&quot;3&quot; unique_id=&quot;10558&quot;&gt;&lt;property id=&quot;20148&quot; value=&quot;5&quot;/&gt;&lt;property id=&quot;20300&quot; value=&quot;Slide 2&quot;/&gt;&lt;property id=&quot;20307&quot; value=&quot;268&quot;/&gt;&lt;/object&gt;&lt;object type=&quot;3&quot; unique_id=&quot;10559&quot;&gt;&lt;property id=&quot;20148&quot; value=&quot;5&quot;/&gt;&lt;property id=&quot;20300&quot; value=&quot;Slide 3&quot;/&gt;&lt;property id=&quot;20307&quot; value=&quot;267&quot;/&gt;&lt;/object&gt;&lt;object type=&quot;3&quot; unique_id=&quot;10560&quot;&gt;&lt;property id=&quot;20148&quot; value=&quot;5&quot;/&gt;&lt;property id=&quot;20300&quot; value=&quot;Slide 4&quot;/&gt;&lt;property id=&quot;20307&quot; value=&quot;270&quot;/&gt;&lt;/object&gt;&lt;object type=&quot;3&quot; unique_id=&quot;10561&quot;&gt;&lt;property id=&quot;20148&quot; value=&quot;5&quot;/&gt;&lt;property id=&quot;20300&quot; value=&quot;Slide 5&quot;/&gt;&lt;property id=&quot;20307&quot; value=&quot;271&quot;/&gt;&lt;/object&gt;&lt;object type=&quot;3&quot; unique_id=&quot;10562&quot;&gt;&lt;property id=&quot;20148&quot; value=&quot;5&quot;/&gt;&lt;property id=&quot;20300&quot; value=&quot;Slide 16&quot;/&gt;&lt;property id=&quot;20307&quot; value=&quot;273&quot;/&gt;&lt;/object&gt;&lt;object type=&quot;3&quot; unique_id=&quot;10563&quot;&gt;&lt;property id=&quot;20148&quot; value=&quot;5&quot;/&gt;&lt;property id=&quot;20300&quot; value=&quot;Slide 15&quot;/&gt;&lt;property id=&quot;20307&quot; value=&quot;274&quot;/&gt;&lt;/object&gt;&lt;object type=&quot;3&quot; unique_id=&quot;10632&quot;&gt;&lt;property id=&quot;20148&quot; value=&quot;5&quot;/&gt;&lt;property id=&quot;20300&quot; value=&quot;Slide 17&quot;/&gt;&lt;property id=&quot;20307&quot; value=&quot;275&quot;/&gt;&lt;/object&gt;&lt;object type=&quot;3&quot; unique_id=&quot;10633&quot;&gt;&lt;property id=&quot;20148&quot; value=&quot;5&quot;/&gt;&lt;property id=&quot;20300&quot; value=&quot;Slide 18&quot;/&gt;&lt;property id=&quot;20307&quot; value=&quot;276&quot;/&gt;&lt;/object&gt;&lt;object type=&quot;3&quot; unique_id=&quot;10691&quot;&gt;&lt;property id=&quot;20148&quot; value=&quot;5&quot;/&gt;&lt;property id=&quot;20300&quot; value=&quot;Slide 6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300</Words>
  <Application>Microsoft Office PowerPoint</Application>
  <PresentationFormat>Widescreen</PresentationFormat>
  <Paragraphs>44</Paragraphs>
  <Slides>18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1:  Trường Tiểu học Thạch Bàn A có bao nhiêu phòng học  và phòng chức năng?</vt:lpstr>
      <vt:lpstr>Câu hỏi 2:  Trong năm học 2015 – 2016, trường có mấy thầy, cô giáo đạt danh hiệu giáo viên dạy giỏi cấp quận?</vt:lpstr>
      <vt:lpstr>Câu hỏi 3:  Trường Tiểu học Thạch Bàn A được chính thức thành lập khi nào?</vt:lpstr>
      <vt:lpstr>Câu hỏi 4:  Cô giáo nào của trường đạt giải ba cuộc thi “Cô giáo tài năng duyên dáng” cấp cụm năm học 2015 – 2016?</vt:lpstr>
      <vt:lpstr>Câu hỏi 5:  Thành tích cao nhất về học tập của học sinh nhà trường trong năm học 2015 – 2016 là gì?</vt:lpstr>
      <vt:lpstr>Câu hỏi 6:  Trường Tiểu học Thạch Bàn A được công nhận lại chuẩn quốc gia mức độ 1 vào năm nào?</vt:lpstr>
      <vt:lpstr>Câu hỏi 7:  Bạn Đặng Nhật Linh – học sinh lớp 5C đã đạt giải ba cấp thành phố cuộc thi Sáng tạo thanh thiếu niên nhi đồng với bức tranh về chủ đề gì?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GIANGGIANG</dc:creator>
  <cp:lastModifiedBy>GIANGGIANG</cp:lastModifiedBy>
  <cp:revision>25</cp:revision>
  <dcterms:created xsi:type="dcterms:W3CDTF">2016-09-21T13:57:25Z</dcterms:created>
  <dcterms:modified xsi:type="dcterms:W3CDTF">2016-09-23T06:41:53Z</dcterms:modified>
</cp:coreProperties>
</file>